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6" d="100"/>
          <a:sy n="126" d="100"/>
        </p:scale>
        <p:origin x="621" y="7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5099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571425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Thursday, January 19.</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a:t>
            </a:r>
            <a:r>
              <a:rPr lang="en-US"/>
              <a:t>tough questions.</a:t>
            </a:r>
            <a:endParaRPr lang="en-US" dirty="0"/>
          </a:p>
          <a:p>
            <a:pPr lvl="1"/>
            <a:r>
              <a:rPr lang="en-US" dirty="0"/>
              <a:t>We will meet in “split-hands” meetings</a:t>
            </a:r>
            <a:r>
              <a:rPr lang="en-US"/>
              <a:t>. Luke’s </a:t>
            </a:r>
            <a:r>
              <a:rPr lang="en-US" dirty="0"/>
              <a:t>teams will meet </a:t>
            </a:r>
            <a:r>
              <a:rPr lang="en-US"/>
              <a:t>in STEM 3202, Griffin’s </a:t>
            </a:r>
            <a:r>
              <a:rPr lang="en-US" dirty="0"/>
              <a:t>teams will meet </a:t>
            </a:r>
            <a:r>
              <a:rPr lang="en-US"/>
              <a:t>in STEM 2202, and Tommy’s </a:t>
            </a:r>
            <a:r>
              <a:rPr lang="en-US" dirty="0"/>
              <a:t>teams will meet </a:t>
            </a:r>
            <a:r>
              <a:rPr lang="en-US"/>
              <a:t>in Anthony 1281.</a:t>
            </a:r>
            <a:endParaRPr lang="en-US" dirty="0"/>
          </a:p>
          <a:p>
            <a:pPr lvl="1"/>
            <a:r>
              <a:rPr lang="en-US" dirty="0"/>
              <a:t>Dr. D. will combine the individual team slide decks into multiple slide decks, one for each TM.</a:t>
            </a:r>
          </a:p>
          <a:p>
            <a:pPr lvl="1"/>
            <a:r>
              <a:rPr lang="en-US" dirty="0"/>
              <a:t>Your TM project the combined slide decks using their laptop, which your team will use for your presentation.</a:t>
            </a:r>
          </a:p>
          <a:p>
            <a:pPr lvl="1"/>
            <a:r>
              <a:rPr lang="en-US" dirty="0"/>
              <a:t>Your team may have one or more presenters. All team members should turn their cameras on during their presentation.</a:t>
            </a:r>
          </a:p>
          <a:p>
            <a:pPr lvl="1"/>
            <a:r>
              <a:rPr lang="en-US" dirty="0"/>
              <a:t>The order in which the teams will present will 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Wednesday, January 18.</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“team-kelloggs-status-report-presentation</a:t>
            </a:r>
            <a:r>
              <a:rPr lang="en-US" dirty="0"/>
              <a:t>.pptx” and </a:t>
            </a:r>
            <a:r>
              <a:rPr lang="en-US"/>
              <a:t>“team-delta-dental-knowledge-science-1-status-report-presentation</a:t>
            </a:r>
            <a:r>
              <a:rPr lang="en-US" dirty="0"/>
              <a:t>.pptx” .</a:t>
            </a:r>
          </a:p>
          <a:p>
            <a:pPr lvl="1"/>
            <a:r>
              <a:rPr lang="en-US" dirty="0"/>
              <a:t>Upload your PowerPoint slide deck to the </a:t>
            </a:r>
            <a:r>
              <a:rPr lang="en-US"/>
              <a:t>folder “Status Report </a:t>
            </a:r>
            <a:r>
              <a:rPr lang="en-US" dirty="0"/>
              <a:t>Presentation Slide Decks” in our Microsoft Teams General Channel file space by 11:59 p.m</a:t>
            </a:r>
            <a:r>
              <a:rPr lang="en-US"/>
              <a:t>., Wednesday, January 18.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a:t>
            </a:r>
            <a:r>
              <a:rPr lang="en-US"/>
              <a:t>“team-amazon .pptx”.</a:t>
            </a:r>
            <a:endParaRPr lang="en-US" dirty="0"/>
          </a:p>
          <a:p>
            <a:pPr lvl="1"/>
            <a:r>
              <a:rPr lang="en-US" dirty="0"/>
              <a:t>Email a copy of your slide deck to your client as well by 11:59 p.m</a:t>
            </a:r>
            <a:r>
              <a:rPr lang="en-US"/>
              <a:t>., Wednesday, January 18.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2023</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Monday, January 9.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dirty="0"/>
              <a:t>[Project Title]</a:t>
            </a:r>
          </a:p>
        </p:txBody>
      </p:sp>
      <p:sp>
        <p:nvSpPr>
          <p:cNvPr id="12" name="Text Placeholder 11"/>
          <p:cNvSpPr>
            <a:spLocks noGrp="1"/>
          </p:cNvSpPr>
          <p:nvPr>
            <p:ph type="body" sz="quarter" idx="15"/>
          </p:nvPr>
        </p:nvSpPr>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1223</TotalTime>
  <Words>1394</Words>
  <Application>Microsoft Office PowerPoint</Application>
  <PresentationFormat>On-screen Show (4:3)</PresentationFormat>
  <Paragraphs>155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279</cp:revision>
  <dcterms:created xsi:type="dcterms:W3CDTF">2006-08-16T00:00:00Z</dcterms:created>
  <dcterms:modified xsi:type="dcterms:W3CDTF">2023-01-12T19:26:13Z</dcterms:modified>
</cp:coreProperties>
</file>